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16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51"/>
  </p:normalViewPr>
  <p:slideViewPr>
    <p:cSldViewPr snapToGrid="0" snapToObjects="1">
      <p:cViewPr varScale="1">
        <p:scale>
          <a:sx n="80" d="100"/>
          <a:sy n="80" d="100"/>
        </p:scale>
        <p:origin x="74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293B9EAE-013B-044D-A7DF-0FA594616A9D}" type="datetimeFigureOut">
              <a:rPr kumimoji="1" lang="zh-CN" altLang="en-US" smtClean="0"/>
              <a:t>2021/8/12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9624A57-7039-4945-B3AC-5F7FDA82791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21508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9EAE-013B-044D-A7DF-0FA594616A9D}" type="datetimeFigureOut">
              <a:rPr kumimoji="1" lang="zh-CN" altLang="en-US" smtClean="0"/>
              <a:t>2021/8/12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24A57-7039-4945-B3AC-5F7FDA82791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36406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93B9EAE-013B-044D-A7DF-0FA594616A9D}" type="datetimeFigureOut">
              <a:rPr kumimoji="1" lang="zh-CN" altLang="en-US" smtClean="0"/>
              <a:t>2021/8/12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9624A57-7039-4945-B3AC-5F7FDA82791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03958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9EAE-013B-044D-A7DF-0FA594616A9D}" type="datetimeFigureOut">
              <a:rPr kumimoji="1" lang="zh-CN" altLang="en-US" smtClean="0"/>
              <a:t>2021/8/12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24A57-7039-4945-B3AC-5F7FDA82791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09197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93B9EAE-013B-044D-A7DF-0FA594616A9D}" type="datetimeFigureOut">
              <a:rPr kumimoji="1" lang="zh-CN" altLang="en-US" smtClean="0"/>
              <a:t>2021/8/12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9624A57-7039-4945-B3AC-5F7FDA82791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76216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93B9EAE-013B-044D-A7DF-0FA594616A9D}" type="datetimeFigureOut">
              <a:rPr kumimoji="1" lang="zh-CN" altLang="en-US" smtClean="0"/>
              <a:t>2021/8/12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9624A57-7039-4945-B3AC-5F7FDA82791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05722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93B9EAE-013B-044D-A7DF-0FA594616A9D}" type="datetimeFigureOut">
              <a:rPr kumimoji="1" lang="zh-CN" altLang="en-US" smtClean="0"/>
              <a:t>2021/8/12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9624A57-7039-4945-B3AC-5F7FDA82791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31822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9EAE-013B-044D-A7DF-0FA594616A9D}" type="datetimeFigureOut">
              <a:rPr kumimoji="1" lang="zh-CN" altLang="en-US" smtClean="0"/>
              <a:t>2021/8/12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24A57-7039-4945-B3AC-5F7FDA82791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14363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93B9EAE-013B-044D-A7DF-0FA594616A9D}" type="datetimeFigureOut">
              <a:rPr kumimoji="1" lang="zh-CN" altLang="en-US" smtClean="0"/>
              <a:t>2021/8/12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9624A57-7039-4945-B3AC-5F7FDA82791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86669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9EAE-013B-044D-A7DF-0FA594616A9D}" type="datetimeFigureOut">
              <a:rPr kumimoji="1" lang="zh-CN" altLang="en-US" smtClean="0"/>
              <a:t>2021/8/12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24A57-7039-4945-B3AC-5F7FDA82791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670710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93B9EAE-013B-044D-A7DF-0FA594616A9D}" type="datetimeFigureOut">
              <a:rPr kumimoji="1" lang="zh-CN" altLang="en-US" smtClean="0"/>
              <a:t>2021/8/12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89624A57-7039-4945-B3AC-5F7FDA82791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95966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B9EAE-013B-044D-A7DF-0FA594616A9D}" type="datetimeFigureOut">
              <a:rPr kumimoji="1" lang="zh-CN" altLang="en-US" smtClean="0"/>
              <a:t>2021/8/12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24A57-7039-4945-B3AC-5F7FDA82791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34442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7" r:id="rId1"/>
    <p:sldLayoutId id="2147484018" r:id="rId2"/>
    <p:sldLayoutId id="2147484019" r:id="rId3"/>
    <p:sldLayoutId id="2147484020" r:id="rId4"/>
    <p:sldLayoutId id="2147484021" r:id="rId5"/>
    <p:sldLayoutId id="2147484022" r:id="rId6"/>
    <p:sldLayoutId id="2147484023" r:id="rId7"/>
    <p:sldLayoutId id="2147484024" r:id="rId8"/>
    <p:sldLayoutId id="2147484025" r:id="rId9"/>
    <p:sldLayoutId id="2147484026" r:id="rId10"/>
    <p:sldLayoutId id="2147484027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9E8158E-5828-2F45-A5CF-786752F90E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zh-CN" dirty="0">
                <a:latin typeface="Hoefler Text" panose="02030602050506020203" pitchFamily="18" charset="0"/>
              </a:rPr>
              <a:t>Process</a:t>
            </a:r>
            <a:r>
              <a:rPr kumimoji="1" lang="zh-CN" altLang="en-US" dirty="0">
                <a:latin typeface="Hoefler Text" panose="02030602050506020203" pitchFamily="18" charset="0"/>
              </a:rPr>
              <a:t> </a:t>
            </a:r>
            <a:r>
              <a:rPr kumimoji="1" lang="en-US" altLang="zh-CN" dirty="0">
                <a:latin typeface="Hoefler Text" panose="02030602050506020203" pitchFamily="18" charset="0"/>
              </a:rPr>
              <a:t>Introduction</a:t>
            </a:r>
            <a:endParaRPr kumimoji="1" lang="zh-CN" altLang="en-US" dirty="0">
              <a:latin typeface="Hoefler Text" panose="02030602050506020203" pitchFamily="18" charset="0"/>
            </a:endParaRP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D6FE4B1-3522-BA47-924D-9255EBA28F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zh-CN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流程介绍</a:t>
            </a:r>
          </a:p>
        </p:txBody>
      </p:sp>
    </p:spTree>
    <p:extLst>
      <p:ext uri="{BB962C8B-B14F-4D97-AF65-F5344CB8AC3E}">
        <p14:creationId xmlns:p14="http://schemas.microsoft.com/office/powerpoint/2010/main" val="869661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F0CBB9E-280A-2E4C-A3DE-72009CA9B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>
                <a:latin typeface="Hoefler Text" panose="02030602050506020203" pitchFamily="18" charset="0"/>
              </a:rPr>
              <a:t>Step</a:t>
            </a:r>
            <a:r>
              <a:rPr kumimoji="1" lang="zh-CN" altLang="en-US" dirty="0">
                <a:latin typeface="Hoefler Text" panose="02030602050506020203" pitchFamily="18" charset="0"/>
              </a:rPr>
              <a:t> </a:t>
            </a:r>
            <a:r>
              <a:rPr kumimoji="1" lang="en-US" altLang="zh-CN" dirty="0">
                <a:latin typeface="Hoefler Text" panose="02030602050506020203" pitchFamily="18" charset="0"/>
              </a:rPr>
              <a:t>5:</a:t>
            </a:r>
            <a:r>
              <a:rPr kumimoji="1" lang="zh-CN" altLang="en-US" dirty="0">
                <a:latin typeface="Hoefler Text" panose="02030602050506020203" pitchFamily="18" charset="0"/>
              </a:rPr>
              <a:t> </a:t>
            </a:r>
            <a:r>
              <a:rPr kumimoji="1" lang="en-US" altLang="zh-CN" dirty="0">
                <a:latin typeface="Hoefler Text" panose="02030602050506020203" pitchFamily="18" charset="0"/>
              </a:rPr>
              <a:t>Close</a:t>
            </a:r>
            <a:r>
              <a:rPr kumimoji="1" lang="zh-CN" altLang="en-US" dirty="0">
                <a:latin typeface="Hoefler Text" panose="02030602050506020203" pitchFamily="18" charset="0"/>
              </a:rPr>
              <a:t> </a:t>
            </a:r>
            <a:r>
              <a:rPr kumimoji="1" lang="en-US" altLang="zh-CN" dirty="0">
                <a:latin typeface="Hoefler Text" panose="02030602050506020203" pitchFamily="18" charset="0"/>
              </a:rPr>
              <a:t>the</a:t>
            </a:r>
            <a:r>
              <a:rPr kumimoji="1" lang="zh-CN" altLang="en-US" dirty="0">
                <a:latin typeface="Hoefler Text" panose="02030602050506020203" pitchFamily="18" charset="0"/>
              </a:rPr>
              <a:t> </a:t>
            </a:r>
            <a:r>
              <a:rPr kumimoji="1" lang="en-US" altLang="zh-CN" dirty="0">
                <a:latin typeface="Hoefler Text" panose="02030602050506020203" pitchFamily="18" charset="0"/>
              </a:rPr>
              <a:t>Debate</a:t>
            </a:r>
            <a:endParaRPr kumimoji="1" lang="zh-CN" altLang="en-US" dirty="0">
              <a:latin typeface="Hoefler Text" panose="02030602050506020203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25B6841-3BFD-AA48-B428-99BE01D79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zh-CN" sz="2000" dirty="0">
                <a:latin typeface="Hoefler Text" panose="02030602050506020203" pitchFamily="18" charset="0"/>
              </a:rPr>
              <a:t>The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chair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will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call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the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end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of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the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conference.</a:t>
            </a:r>
            <a:endParaRPr kumimoji="1" lang="zh-CN" altLang="en-US" sz="2000" dirty="0">
              <a:latin typeface="Hoefler Text" panose="020306020505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137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025580E-8DEF-F240-8287-295706D0D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>
                <a:latin typeface="SimSun" panose="02010600030101010101" pitchFamily="2" charset="-122"/>
                <a:ea typeface="SimSun" panose="02010600030101010101" pitchFamily="2" charset="-122"/>
              </a:rPr>
              <a:t>5.</a:t>
            </a:r>
            <a:r>
              <a:rPr kumimoji="1"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会议结束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4B6B615-416A-EC48-9CDB-D5D21B349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zh-CN" altLang="en-US" sz="2000" dirty="0">
                <a:latin typeface="SimSun" panose="02010600030101010101" pitchFamily="2" charset="-122"/>
                <a:ea typeface="SimSun" panose="02010600030101010101" pitchFamily="2" charset="-122"/>
              </a:rPr>
              <a:t>主席宣布讨论结束</a:t>
            </a:r>
          </a:p>
        </p:txBody>
      </p:sp>
    </p:spTree>
    <p:extLst>
      <p:ext uri="{BB962C8B-B14F-4D97-AF65-F5344CB8AC3E}">
        <p14:creationId xmlns:p14="http://schemas.microsoft.com/office/powerpoint/2010/main" val="2164403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4910B9F-9DD5-CE4A-BAD8-37A7F0787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>
                <a:latin typeface="Hoefler Text" panose="02030602050506020203" pitchFamily="18" charset="0"/>
              </a:rPr>
              <a:t>Step</a:t>
            </a:r>
            <a:r>
              <a:rPr kumimoji="1" lang="zh-CN" altLang="en-US" dirty="0">
                <a:latin typeface="Hoefler Text" panose="02030602050506020203" pitchFamily="18" charset="0"/>
              </a:rPr>
              <a:t> </a:t>
            </a:r>
            <a:r>
              <a:rPr kumimoji="1" lang="en-US" altLang="zh-CN" dirty="0">
                <a:latin typeface="Hoefler Text" panose="02030602050506020203" pitchFamily="18" charset="0"/>
              </a:rPr>
              <a:t>1:</a:t>
            </a:r>
            <a:r>
              <a:rPr kumimoji="1" lang="zh-CN" altLang="en-US" dirty="0">
                <a:latin typeface="Hoefler Text" panose="02030602050506020203" pitchFamily="18" charset="0"/>
              </a:rPr>
              <a:t> </a:t>
            </a:r>
            <a:r>
              <a:rPr kumimoji="1" lang="en-US" altLang="zh-CN" dirty="0">
                <a:latin typeface="Hoefler Text" panose="02030602050506020203" pitchFamily="18" charset="0"/>
              </a:rPr>
              <a:t>Introduction</a:t>
            </a:r>
            <a:endParaRPr kumimoji="1" lang="zh-CN" altLang="en-US" dirty="0">
              <a:latin typeface="Hoefler Text" panose="02030602050506020203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658EE2D-15C5-2247-9BAE-4549DADC24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zh-CN" sz="2000" dirty="0">
                <a:latin typeface="Hoefler Text" panose="02030602050506020203" pitchFamily="18" charset="0"/>
              </a:rPr>
              <a:t>In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this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step,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the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chair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will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make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a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simple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introduction for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all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the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delegates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to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help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all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of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them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better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participating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in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the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conference.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The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introduction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contains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the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following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parts.</a:t>
            </a:r>
          </a:p>
          <a:p>
            <a:pPr marL="0" indent="0">
              <a:buNone/>
            </a:pPr>
            <a:endParaRPr kumimoji="1" lang="en-US" altLang="zh-CN" sz="2000" dirty="0">
              <a:latin typeface="Hoefler Text" panose="02030602050506020203" pitchFamily="18" charset="0"/>
            </a:endParaRPr>
          </a:p>
          <a:p>
            <a:r>
              <a:rPr kumimoji="1" lang="en-US" altLang="zh-CN" sz="2000" dirty="0">
                <a:latin typeface="Hoefler Text" panose="02030602050506020203" pitchFamily="18" charset="0"/>
              </a:rPr>
              <a:t>Self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–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introduction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of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the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Chairman</a:t>
            </a:r>
          </a:p>
          <a:p>
            <a:r>
              <a:rPr kumimoji="1" lang="en-US" altLang="zh-CN" sz="2000" dirty="0">
                <a:latin typeface="Hoefler Text" panose="02030602050506020203" pitchFamily="18" charset="0"/>
              </a:rPr>
              <a:t>Introduction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of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Delegates</a:t>
            </a:r>
          </a:p>
          <a:p>
            <a:r>
              <a:rPr kumimoji="1" lang="en-US" altLang="zh-CN" sz="2000" dirty="0">
                <a:latin typeface="Hoefler Text" panose="02030602050506020203" pitchFamily="18" charset="0"/>
              </a:rPr>
              <a:t>The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Rules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of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the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Conference </a:t>
            </a:r>
          </a:p>
          <a:p>
            <a:r>
              <a:rPr kumimoji="1" lang="en-US" altLang="zh-CN" sz="2000" dirty="0">
                <a:latin typeface="Hoefler Text" panose="02030602050506020203" pitchFamily="18" charset="0"/>
              </a:rPr>
              <a:t>Introduction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of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the main topic</a:t>
            </a:r>
            <a:endParaRPr kumimoji="1" lang="zh-CN" altLang="en-US" sz="2000" dirty="0">
              <a:latin typeface="Hoefler Text" panose="020306020505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977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F4355B-1B06-D04E-8268-2EB88C7DD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>
                <a:latin typeface="SimSun" panose="02010600030101010101" pitchFamily="2" charset="-122"/>
                <a:ea typeface="SimSun" panose="02010600030101010101" pitchFamily="2" charset="-122"/>
              </a:rPr>
              <a:t>1.</a:t>
            </a:r>
            <a:r>
              <a:rPr kumimoji="1"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介绍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B59E13F-05F3-D84B-9CFA-B330893BD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zh-CN" altLang="en-US" sz="2000" dirty="0">
                <a:latin typeface="SimSun" panose="02010600030101010101" pitchFamily="2" charset="-122"/>
                <a:ea typeface="SimSun" panose="02010600030101010101" pitchFamily="2" charset="-122"/>
              </a:rPr>
              <a:t>在这个步骤中，主席将会向每一个参会代表做一个简单的介绍说明，以便于参与同学更好地参加该会议。介绍说明包括以下内容：</a:t>
            </a:r>
            <a:endParaRPr kumimoji="1" lang="en-US" altLang="zh-CN" sz="20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kumimoji="1" lang="en-US" altLang="zh-CN" sz="20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kumimoji="1" lang="zh-CN" altLang="en-US" sz="2000" dirty="0">
                <a:latin typeface="SimSun" panose="02010600030101010101" pitchFamily="2" charset="-122"/>
                <a:ea typeface="SimSun" panose="02010600030101010101" pitchFamily="2" charset="-122"/>
              </a:rPr>
              <a:t>主席自我介绍</a:t>
            </a:r>
            <a:endParaRPr kumimoji="1" lang="en-US" altLang="zh-CN" sz="20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kumimoji="1" lang="zh-CN" altLang="en-US" sz="2000" dirty="0">
                <a:latin typeface="SimSun" panose="02010600030101010101" pitchFamily="2" charset="-122"/>
                <a:ea typeface="SimSun" panose="02010600030101010101" pitchFamily="2" charset="-122"/>
              </a:rPr>
              <a:t>代表身份介绍</a:t>
            </a:r>
            <a:endParaRPr kumimoji="1" lang="en-US" altLang="zh-CN" sz="20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kumimoji="1" lang="zh-CN" altLang="en-US" sz="2000" dirty="0">
                <a:latin typeface="SimSun" panose="02010600030101010101" pitchFamily="2" charset="-122"/>
                <a:ea typeface="SimSun" panose="02010600030101010101" pitchFamily="2" charset="-122"/>
              </a:rPr>
              <a:t>会议期间基本守则</a:t>
            </a:r>
            <a:endParaRPr kumimoji="1" lang="en-US" altLang="zh-CN" sz="20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kumimoji="1" lang="zh-CN" altLang="en-US" sz="2000" dirty="0">
                <a:latin typeface="SimSun" panose="02010600030101010101" pitchFamily="2" charset="-122"/>
                <a:ea typeface="SimSun" panose="02010600030101010101" pitchFamily="2" charset="-122"/>
              </a:rPr>
              <a:t>议题简要介绍</a:t>
            </a:r>
            <a:endParaRPr kumimoji="1" lang="en-US" altLang="zh-CN" sz="20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29444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F6B2F8C-0B84-2D4E-9978-63BD7C132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>
                <a:latin typeface="Hoefler Text" panose="02030602050506020203" pitchFamily="18" charset="0"/>
              </a:rPr>
              <a:t>Step</a:t>
            </a:r>
            <a:r>
              <a:rPr kumimoji="1" lang="zh-CN" altLang="en-US" dirty="0">
                <a:latin typeface="Hoefler Text" panose="02030602050506020203" pitchFamily="18" charset="0"/>
              </a:rPr>
              <a:t> </a:t>
            </a:r>
            <a:r>
              <a:rPr kumimoji="1" lang="en-US" altLang="zh-CN" dirty="0">
                <a:latin typeface="Hoefler Text" panose="02030602050506020203" pitchFamily="18" charset="0"/>
              </a:rPr>
              <a:t>2:</a:t>
            </a:r>
            <a:r>
              <a:rPr kumimoji="1" lang="zh-CN" altLang="en-US" dirty="0">
                <a:latin typeface="Hoefler Text" panose="02030602050506020203" pitchFamily="18" charset="0"/>
              </a:rPr>
              <a:t> </a:t>
            </a:r>
            <a:r>
              <a:rPr kumimoji="1" lang="en-US" altLang="zh-CN" dirty="0">
                <a:latin typeface="Hoefler Text" panose="02030602050506020203" pitchFamily="18" charset="0"/>
              </a:rPr>
              <a:t>Choosing</a:t>
            </a:r>
            <a:r>
              <a:rPr kumimoji="1" lang="zh-CN" altLang="en-US" dirty="0">
                <a:latin typeface="Hoefler Text" panose="02030602050506020203" pitchFamily="18" charset="0"/>
              </a:rPr>
              <a:t> </a:t>
            </a:r>
            <a:r>
              <a:rPr kumimoji="1" lang="en-US" altLang="zh-CN" dirty="0">
                <a:latin typeface="Hoefler Text" panose="02030602050506020203" pitchFamily="18" charset="0"/>
              </a:rPr>
              <a:t>a</a:t>
            </a:r>
            <a:r>
              <a:rPr kumimoji="1" lang="zh-CN" altLang="en-US" dirty="0">
                <a:latin typeface="Hoefler Text" panose="02030602050506020203" pitchFamily="18" charset="0"/>
              </a:rPr>
              <a:t> </a:t>
            </a:r>
            <a:r>
              <a:rPr kumimoji="1" lang="en-US" altLang="zh-CN" dirty="0">
                <a:latin typeface="Hoefler Text" panose="02030602050506020203" pitchFamily="18" charset="0"/>
              </a:rPr>
              <a:t>Role</a:t>
            </a:r>
            <a:endParaRPr kumimoji="1" lang="zh-CN" altLang="en-US" dirty="0">
              <a:latin typeface="Hoefler Text" panose="02030602050506020203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2ACB97D-F111-0441-991A-9DDE11652D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zh-CN" sz="2000" dirty="0">
                <a:latin typeface="Hoefler Text" panose="02030602050506020203" pitchFamily="18" charset="0"/>
              </a:rPr>
              <a:t>In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this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step,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the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chair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will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let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all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the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Participants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choose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a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country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to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represent.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endParaRPr kumimoji="1" lang="en-US" altLang="zh-CN" sz="2000" dirty="0">
              <a:latin typeface="Hoefler Text" panose="02030602050506020203" pitchFamily="18" charset="0"/>
            </a:endParaRPr>
          </a:p>
          <a:p>
            <a:r>
              <a:rPr kumimoji="1" lang="en-US" altLang="zh-CN" sz="2000" dirty="0">
                <a:latin typeface="Hoefler Text" panose="02030602050506020203" pitchFamily="18" charset="0"/>
              </a:rPr>
              <a:t>All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the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following speeches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of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the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Participants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must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be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made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on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the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position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of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the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country.</a:t>
            </a:r>
            <a:endParaRPr kumimoji="1" lang="zh-CN" altLang="en-US" sz="2000" dirty="0">
              <a:latin typeface="Hoefler Text" panose="020306020505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156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274916-CEBA-5C48-9477-9C64659AE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>
                <a:latin typeface="SimSun" panose="02010600030101010101" pitchFamily="2" charset="-122"/>
                <a:ea typeface="SimSun" panose="02010600030101010101" pitchFamily="2" charset="-122"/>
              </a:rPr>
              <a:t>2.</a:t>
            </a:r>
            <a:r>
              <a:rPr kumimoji="1"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角色选择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BC6EDF8-B071-444C-BDB5-45A43552AA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zh-CN" altLang="en-US" sz="2000" dirty="0">
                <a:latin typeface="SimSun" panose="02010600030101010101" pitchFamily="2" charset="-122"/>
                <a:ea typeface="SimSun" panose="02010600030101010101" pitchFamily="2" charset="-122"/>
              </a:rPr>
              <a:t>在这一步中，主席会让每一个参与者选择一个希望代表的国家。</a:t>
            </a:r>
            <a:endParaRPr kumimoji="1" lang="en-US" altLang="zh-CN" sz="20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kumimoji="1" lang="zh-CN" altLang="en-US" sz="2000" dirty="0">
                <a:latin typeface="SimSun" panose="02010600030101010101" pitchFamily="2" charset="-122"/>
                <a:ea typeface="SimSun" panose="02010600030101010101" pitchFamily="2" charset="-122"/>
              </a:rPr>
              <a:t>在确认选择后，每一个参与者的后续发言必须基于所选国家的国家立场。</a:t>
            </a:r>
          </a:p>
        </p:txBody>
      </p:sp>
    </p:spTree>
    <p:extLst>
      <p:ext uri="{BB962C8B-B14F-4D97-AF65-F5344CB8AC3E}">
        <p14:creationId xmlns:p14="http://schemas.microsoft.com/office/powerpoint/2010/main" val="976878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3AF121D-AFDD-EA4B-97F5-39D79C928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CN" dirty="0">
                <a:latin typeface="Hoefler Text" panose="02030602050506020203" pitchFamily="18" charset="0"/>
              </a:rPr>
              <a:t>Step</a:t>
            </a:r>
            <a:r>
              <a:rPr kumimoji="1" lang="zh-CN" altLang="en-US" dirty="0">
                <a:latin typeface="Hoefler Text" panose="02030602050506020203" pitchFamily="18" charset="0"/>
              </a:rPr>
              <a:t> </a:t>
            </a:r>
            <a:r>
              <a:rPr kumimoji="1" lang="en-US" altLang="zh-CN" dirty="0">
                <a:latin typeface="Hoefler Text" panose="02030602050506020203" pitchFamily="18" charset="0"/>
              </a:rPr>
              <a:t>3:</a:t>
            </a:r>
            <a:r>
              <a:rPr kumimoji="1" lang="zh-CN" altLang="en-US" dirty="0">
                <a:latin typeface="Hoefler Text" panose="02030602050506020203" pitchFamily="18" charset="0"/>
              </a:rPr>
              <a:t> </a:t>
            </a:r>
            <a:r>
              <a:rPr kumimoji="1" lang="en-US" altLang="zh-CN" dirty="0">
                <a:latin typeface="Hoefler Text" panose="02030602050506020203" pitchFamily="18" charset="0"/>
              </a:rPr>
              <a:t>Introduction</a:t>
            </a:r>
            <a:r>
              <a:rPr kumimoji="1" lang="zh-CN" altLang="en-US" dirty="0">
                <a:latin typeface="Hoefler Text" panose="02030602050506020203" pitchFamily="18" charset="0"/>
              </a:rPr>
              <a:t> </a:t>
            </a:r>
            <a:r>
              <a:rPr kumimoji="1" lang="en-US" altLang="zh-CN" dirty="0">
                <a:latin typeface="Hoefler Text" panose="02030602050506020203" pitchFamily="18" charset="0"/>
              </a:rPr>
              <a:t>on</a:t>
            </a:r>
            <a:r>
              <a:rPr kumimoji="1" lang="zh-CN" altLang="en-US" dirty="0">
                <a:latin typeface="Hoefler Text" panose="02030602050506020203" pitchFamily="18" charset="0"/>
              </a:rPr>
              <a:t> </a:t>
            </a:r>
            <a:r>
              <a:rPr kumimoji="1" lang="en-US" altLang="zh-CN" dirty="0">
                <a:latin typeface="Hoefler Text" panose="02030602050506020203" pitchFamily="18" charset="0"/>
              </a:rPr>
              <a:t>Positions</a:t>
            </a:r>
            <a:endParaRPr kumimoji="1" lang="zh-CN" altLang="en-US" dirty="0">
              <a:latin typeface="Hoefler Text" panose="02030602050506020203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8BA30B7-FC9D-B246-AF13-55649E7E0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zh-CN" sz="2000" dirty="0">
                <a:latin typeface="Hoefler Text" panose="02030602050506020203" pitchFamily="18" charset="0"/>
                <a:ea typeface="KaiTi" panose="02010609060101010101" pitchFamily="49" charset="-122"/>
              </a:rPr>
              <a:t>In</a:t>
            </a:r>
            <a:r>
              <a:rPr kumimoji="1" lang="zh-CN" altLang="en-US" sz="2000" dirty="0">
                <a:latin typeface="Hoefler Text" panose="02030602050506020203" pitchFamily="18" charset="0"/>
                <a:ea typeface="KaiTi" panose="02010609060101010101" pitchFamily="49" charset="-122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  <a:ea typeface="KaiTi" panose="02010609060101010101" pitchFamily="49" charset="-122"/>
              </a:rPr>
              <a:t>this</a:t>
            </a:r>
            <a:r>
              <a:rPr kumimoji="1" lang="zh-CN" altLang="en-US" sz="2000" dirty="0">
                <a:latin typeface="Hoefler Text" panose="02030602050506020203" pitchFamily="18" charset="0"/>
                <a:ea typeface="KaiTi" panose="02010609060101010101" pitchFamily="49" charset="-122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  <a:ea typeface="KaiTi" panose="02010609060101010101" pitchFamily="49" charset="-122"/>
              </a:rPr>
              <a:t>step,</a:t>
            </a:r>
            <a:r>
              <a:rPr kumimoji="1" lang="zh-CN" altLang="en-US" sz="2000" dirty="0">
                <a:latin typeface="Hoefler Text" panose="02030602050506020203" pitchFamily="18" charset="0"/>
                <a:ea typeface="KaiTi" panose="02010609060101010101" pitchFamily="49" charset="-122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  <a:ea typeface="KaiTi" panose="02010609060101010101" pitchFamily="49" charset="-122"/>
              </a:rPr>
              <a:t>the</a:t>
            </a:r>
            <a:r>
              <a:rPr kumimoji="1" lang="zh-CN" altLang="en-US" sz="2000" dirty="0">
                <a:latin typeface="Hoefler Text" panose="02030602050506020203" pitchFamily="18" charset="0"/>
                <a:ea typeface="KaiTi" panose="02010609060101010101" pitchFamily="49" charset="-122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  <a:ea typeface="KaiTi" panose="02010609060101010101" pitchFamily="49" charset="-122"/>
              </a:rPr>
              <a:t>chair</a:t>
            </a:r>
            <a:r>
              <a:rPr kumimoji="1" lang="zh-CN" altLang="en-US" sz="2000" dirty="0">
                <a:latin typeface="Hoefler Text" panose="02030602050506020203" pitchFamily="18" charset="0"/>
                <a:ea typeface="KaiTi" panose="02010609060101010101" pitchFamily="49" charset="-122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  <a:ea typeface="KaiTi" panose="02010609060101010101" pitchFamily="49" charset="-122"/>
              </a:rPr>
              <a:t>will</a:t>
            </a:r>
            <a:r>
              <a:rPr kumimoji="1" lang="zh-CN" altLang="en-US" sz="2000" dirty="0">
                <a:latin typeface="Hoefler Text" panose="02030602050506020203" pitchFamily="18" charset="0"/>
                <a:ea typeface="KaiTi" panose="02010609060101010101" pitchFamily="49" charset="-122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  <a:ea typeface="KaiTi" panose="02010609060101010101" pitchFamily="49" charset="-122"/>
              </a:rPr>
              <a:t>introduce</a:t>
            </a:r>
            <a:r>
              <a:rPr kumimoji="1" lang="zh-CN" altLang="en-US" sz="2000" dirty="0">
                <a:latin typeface="Hoefler Text" panose="02030602050506020203" pitchFamily="18" charset="0"/>
                <a:ea typeface="KaiTi" panose="02010609060101010101" pitchFamily="49" charset="-122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  <a:ea typeface="KaiTi" panose="02010609060101010101" pitchFamily="49" charset="-122"/>
              </a:rPr>
              <a:t>all</a:t>
            </a:r>
            <a:r>
              <a:rPr kumimoji="1" lang="zh-CN" altLang="en-US" sz="2000" dirty="0">
                <a:latin typeface="Hoefler Text" panose="02030602050506020203" pitchFamily="18" charset="0"/>
                <a:ea typeface="KaiTi" panose="02010609060101010101" pitchFamily="49" charset="-122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  <a:ea typeface="KaiTi" panose="02010609060101010101" pitchFamily="49" charset="-122"/>
              </a:rPr>
              <a:t>the</a:t>
            </a:r>
            <a:r>
              <a:rPr kumimoji="1" lang="zh-CN" altLang="en-US" sz="2000" dirty="0">
                <a:latin typeface="Hoefler Text" panose="02030602050506020203" pitchFamily="18" charset="0"/>
                <a:ea typeface="KaiTi" panose="02010609060101010101" pitchFamily="49" charset="-122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  <a:ea typeface="KaiTi" panose="02010609060101010101" pitchFamily="49" charset="-122"/>
              </a:rPr>
              <a:t>positions</a:t>
            </a:r>
            <a:r>
              <a:rPr kumimoji="1" lang="zh-CN" altLang="en-US" sz="2000" dirty="0">
                <a:latin typeface="Hoefler Text" panose="02030602050506020203" pitchFamily="18" charset="0"/>
                <a:ea typeface="KaiTi" panose="02010609060101010101" pitchFamily="49" charset="-122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  <a:ea typeface="KaiTi" panose="02010609060101010101" pitchFamily="49" charset="-122"/>
              </a:rPr>
              <a:t>respectively.</a:t>
            </a:r>
            <a:r>
              <a:rPr kumimoji="1" lang="zh-CN" altLang="en-US" sz="2000" dirty="0">
                <a:latin typeface="Hoefler Text" panose="02030602050506020203" pitchFamily="18" charset="0"/>
                <a:ea typeface="KaiTi" panose="02010609060101010101" pitchFamily="49" charset="-122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  <a:ea typeface="KaiTi" panose="02010609060101010101" pitchFamily="49" charset="-122"/>
              </a:rPr>
              <a:t>The</a:t>
            </a:r>
            <a:r>
              <a:rPr kumimoji="1" lang="zh-CN" altLang="en-US" sz="2000" dirty="0">
                <a:latin typeface="Hoefler Text" panose="02030602050506020203" pitchFamily="18" charset="0"/>
                <a:ea typeface="KaiTi" panose="02010609060101010101" pitchFamily="49" charset="-122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  <a:ea typeface="KaiTi" panose="02010609060101010101" pitchFamily="49" charset="-122"/>
              </a:rPr>
              <a:t>platform</a:t>
            </a:r>
            <a:r>
              <a:rPr kumimoji="1" lang="zh-CN" altLang="en-US" sz="2000" dirty="0">
                <a:latin typeface="Hoefler Text" panose="02030602050506020203" pitchFamily="18" charset="0"/>
                <a:ea typeface="KaiTi" panose="02010609060101010101" pitchFamily="49" charset="-122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  <a:ea typeface="KaiTi" panose="02010609060101010101" pitchFamily="49" charset="-122"/>
              </a:rPr>
              <a:t>will</a:t>
            </a:r>
            <a:r>
              <a:rPr kumimoji="1" lang="zh-CN" altLang="en-US" sz="2000" dirty="0">
                <a:latin typeface="Hoefler Text" panose="02030602050506020203" pitchFamily="18" charset="0"/>
                <a:ea typeface="KaiTi" panose="02010609060101010101" pitchFamily="49" charset="-122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  <a:ea typeface="KaiTi" panose="02010609060101010101" pitchFamily="49" charset="-122"/>
              </a:rPr>
              <a:t>release</a:t>
            </a:r>
            <a:r>
              <a:rPr kumimoji="1" lang="zh-CN" altLang="en-US" sz="2000" dirty="0">
                <a:latin typeface="Hoefler Text" panose="02030602050506020203" pitchFamily="18" charset="0"/>
                <a:ea typeface="KaiTi" panose="02010609060101010101" pitchFamily="49" charset="-122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  <a:ea typeface="KaiTi" panose="02010609060101010101" pitchFamily="49" charset="-122"/>
              </a:rPr>
              <a:t>all</a:t>
            </a:r>
            <a:r>
              <a:rPr kumimoji="1" lang="zh-CN" altLang="en-US" sz="2000" dirty="0">
                <a:latin typeface="Hoefler Text" panose="02030602050506020203" pitchFamily="18" charset="0"/>
                <a:ea typeface="KaiTi" panose="02010609060101010101" pitchFamily="49" charset="-122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  <a:ea typeface="KaiTi" panose="02010609060101010101" pitchFamily="49" charset="-122"/>
              </a:rPr>
              <a:t>the</a:t>
            </a:r>
            <a:r>
              <a:rPr kumimoji="1" lang="zh-CN" altLang="en-US" sz="2000" dirty="0">
                <a:latin typeface="Hoefler Text" panose="02030602050506020203" pitchFamily="18" charset="0"/>
                <a:ea typeface="KaiTi" panose="02010609060101010101" pitchFamily="49" charset="-122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  <a:ea typeface="KaiTi" panose="02010609060101010101" pitchFamily="49" charset="-122"/>
              </a:rPr>
              <a:t>positions</a:t>
            </a:r>
            <a:r>
              <a:rPr kumimoji="1" lang="zh-CN" altLang="en-US" sz="2000" dirty="0">
                <a:latin typeface="Hoefler Text" panose="02030602050506020203" pitchFamily="18" charset="0"/>
                <a:ea typeface="KaiTi" panose="02010609060101010101" pitchFamily="49" charset="-122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  <a:ea typeface="KaiTi" panose="02010609060101010101" pitchFamily="49" charset="-122"/>
              </a:rPr>
              <a:t>to</a:t>
            </a:r>
            <a:r>
              <a:rPr kumimoji="1" lang="zh-CN" altLang="en-US" sz="2000" dirty="0">
                <a:latin typeface="Hoefler Text" panose="02030602050506020203" pitchFamily="18" charset="0"/>
                <a:ea typeface="KaiTi" panose="02010609060101010101" pitchFamily="49" charset="-122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  <a:ea typeface="KaiTi" panose="02010609060101010101" pitchFamily="49" charset="-122"/>
              </a:rPr>
              <a:t>help</a:t>
            </a:r>
            <a:r>
              <a:rPr kumimoji="1" lang="zh-CN" altLang="en-US" sz="2000" dirty="0">
                <a:latin typeface="Hoefler Text" panose="02030602050506020203" pitchFamily="18" charset="0"/>
                <a:ea typeface="KaiTi" panose="02010609060101010101" pitchFamily="49" charset="-122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  <a:ea typeface="KaiTi" panose="02010609060101010101" pitchFamily="49" charset="-122"/>
              </a:rPr>
              <a:t>all</a:t>
            </a:r>
            <a:r>
              <a:rPr kumimoji="1" lang="zh-CN" altLang="en-US" sz="2000" dirty="0">
                <a:latin typeface="Hoefler Text" panose="02030602050506020203" pitchFamily="18" charset="0"/>
                <a:ea typeface="KaiTi" panose="02010609060101010101" pitchFamily="49" charset="-122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  <a:ea typeface="KaiTi" panose="02010609060101010101" pitchFamily="49" charset="-122"/>
              </a:rPr>
              <a:t>the</a:t>
            </a:r>
            <a:r>
              <a:rPr kumimoji="1" lang="zh-CN" altLang="en-US" sz="2000" dirty="0">
                <a:latin typeface="Hoefler Text" panose="02030602050506020203" pitchFamily="18" charset="0"/>
                <a:ea typeface="KaiTi" panose="02010609060101010101" pitchFamily="49" charset="-122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  <a:ea typeface="KaiTi" panose="02010609060101010101" pitchFamily="49" charset="-122"/>
              </a:rPr>
              <a:t>participants</a:t>
            </a:r>
            <a:r>
              <a:rPr kumimoji="1" lang="zh-CN" altLang="en-US" sz="2000" dirty="0">
                <a:latin typeface="Hoefler Text" panose="02030602050506020203" pitchFamily="18" charset="0"/>
                <a:ea typeface="KaiTi" panose="02010609060101010101" pitchFamily="49" charset="-122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  <a:ea typeface="KaiTi" panose="02010609060101010101" pitchFamily="49" charset="-122"/>
              </a:rPr>
              <a:t>understand</a:t>
            </a:r>
            <a:r>
              <a:rPr kumimoji="1" lang="zh-CN" altLang="en-US" sz="2000" dirty="0">
                <a:latin typeface="Hoefler Text" panose="02030602050506020203" pitchFamily="18" charset="0"/>
                <a:ea typeface="KaiTi" panose="02010609060101010101" pitchFamily="49" charset="-122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  <a:ea typeface="KaiTi" panose="02010609060101010101" pitchFamily="49" charset="-122"/>
              </a:rPr>
              <a:t>their</a:t>
            </a:r>
            <a:r>
              <a:rPr kumimoji="1" lang="zh-CN" altLang="en-US" sz="2000" dirty="0">
                <a:latin typeface="Hoefler Text" panose="02030602050506020203" pitchFamily="18" charset="0"/>
                <a:ea typeface="KaiTi" panose="02010609060101010101" pitchFamily="49" charset="-122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  <a:ea typeface="KaiTi" panose="02010609060101010101" pitchFamily="49" charset="-122"/>
              </a:rPr>
              <a:t>own</a:t>
            </a:r>
            <a:r>
              <a:rPr kumimoji="1" lang="zh-CN" altLang="en-US" sz="2000" dirty="0">
                <a:latin typeface="Hoefler Text" panose="02030602050506020203" pitchFamily="18" charset="0"/>
                <a:ea typeface="KaiTi" panose="02010609060101010101" pitchFamily="49" charset="-122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  <a:ea typeface="KaiTi" panose="02010609060101010101" pitchFamily="49" charset="-122"/>
              </a:rPr>
              <a:t>country’s</a:t>
            </a:r>
            <a:r>
              <a:rPr kumimoji="1" lang="zh-CN" altLang="en-US" sz="2000" dirty="0">
                <a:latin typeface="Hoefler Text" panose="02030602050506020203" pitchFamily="18" charset="0"/>
                <a:ea typeface="KaiTi" panose="02010609060101010101" pitchFamily="49" charset="-122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  <a:ea typeface="KaiTi" panose="02010609060101010101" pitchFamily="49" charset="-122"/>
              </a:rPr>
              <a:t>positions.</a:t>
            </a:r>
          </a:p>
          <a:p>
            <a:r>
              <a:rPr kumimoji="1" lang="en-US" altLang="zh-CN" sz="2000" dirty="0">
                <a:latin typeface="Hoefler Text" panose="02030602050506020203" pitchFamily="18" charset="0"/>
                <a:ea typeface="KaiTi" panose="02010609060101010101" pitchFamily="49" charset="-122"/>
              </a:rPr>
              <a:t>All</a:t>
            </a:r>
            <a:r>
              <a:rPr kumimoji="1" lang="zh-CN" altLang="en-US" sz="2000" dirty="0">
                <a:latin typeface="Hoefler Text" panose="02030602050506020203" pitchFamily="18" charset="0"/>
                <a:ea typeface="KaiTi" panose="02010609060101010101" pitchFamily="49" charset="-122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  <a:ea typeface="KaiTi" panose="02010609060101010101" pitchFamily="49" charset="-122"/>
              </a:rPr>
              <a:t>the</a:t>
            </a:r>
            <a:r>
              <a:rPr kumimoji="1" lang="zh-CN" altLang="en-US" sz="2000" dirty="0">
                <a:latin typeface="Hoefler Text" panose="02030602050506020203" pitchFamily="18" charset="0"/>
                <a:ea typeface="KaiTi" panose="02010609060101010101" pitchFamily="49" charset="-122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  <a:ea typeface="KaiTi" panose="02010609060101010101" pitchFamily="49" charset="-122"/>
              </a:rPr>
              <a:t>positions</a:t>
            </a:r>
            <a:r>
              <a:rPr kumimoji="1" lang="zh-CN" altLang="en-US" sz="2000" dirty="0">
                <a:latin typeface="Hoefler Text" panose="02030602050506020203" pitchFamily="18" charset="0"/>
                <a:ea typeface="KaiTi" panose="02010609060101010101" pitchFamily="49" charset="-122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  <a:ea typeface="KaiTi" panose="02010609060101010101" pitchFamily="49" charset="-122"/>
              </a:rPr>
              <a:t>will</a:t>
            </a:r>
            <a:r>
              <a:rPr kumimoji="1" lang="zh-CN" altLang="en-US" sz="2000" dirty="0">
                <a:latin typeface="Hoefler Text" panose="02030602050506020203" pitchFamily="18" charset="0"/>
                <a:ea typeface="KaiTi" panose="02010609060101010101" pitchFamily="49" charset="-122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  <a:ea typeface="KaiTi" panose="02010609060101010101" pitchFamily="49" charset="-122"/>
              </a:rPr>
              <a:t>be</a:t>
            </a:r>
            <a:r>
              <a:rPr kumimoji="1" lang="zh-CN" altLang="en-US" sz="2000" dirty="0">
                <a:latin typeface="Hoefler Text" panose="02030602050506020203" pitchFamily="18" charset="0"/>
                <a:ea typeface="KaiTi" panose="02010609060101010101" pitchFamily="49" charset="-122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  <a:ea typeface="KaiTi" panose="02010609060101010101" pitchFamily="49" charset="-122"/>
              </a:rPr>
              <a:t>given</a:t>
            </a:r>
            <a:r>
              <a:rPr kumimoji="1" lang="zh-CN" altLang="en-US" sz="2000" dirty="0">
                <a:latin typeface="Hoefler Text" panose="02030602050506020203" pitchFamily="18" charset="0"/>
                <a:ea typeface="KaiTi" panose="02010609060101010101" pitchFamily="49" charset="-122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  <a:ea typeface="KaiTi" panose="02010609060101010101" pitchFamily="49" charset="-122"/>
              </a:rPr>
              <a:t>by</a:t>
            </a:r>
            <a:r>
              <a:rPr kumimoji="1" lang="zh-CN" altLang="en-US" sz="2000" dirty="0">
                <a:latin typeface="Hoefler Text" panose="02030602050506020203" pitchFamily="18" charset="0"/>
                <a:ea typeface="KaiTi" panose="02010609060101010101" pitchFamily="49" charset="-122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  <a:ea typeface="KaiTi" panose="02010609060101010101" pitchFamily="49" charset="-122"/>
              </a:rPr>
              <a:t>system</a:t>
            </a:r>
            <a:r>
              <a:rPr kumimoji="1" lang="zh-CN" altLang="en-US" sz="2000" dirty="0">
                <a:latin typeface="Hoefler Text" panose="02030602050506020203" pitchFamily="18" charset="0"/>
                <a:ea typeface="KaiTi" panose="02010609060101010101" pitchFamily="49" charset="-122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  <a:ea typeface="KaiTi" panose="02010609060101010101" pitchFamily="49" charset="-122"/>
              </a:rPr>
              <a:t>automatically.</a:t>
            </a:r>
          </a:p>
          <a:p>
            <a:pPr marL="0" indent="0">
              <a:buNone/>
            </a:pPr>
            <a:endParaRPr kumimoji="1" lang="zh-CN" altLang="en-US" sz="2000" dirty="0">
              <a:latin typeface="Hoefler Text" panose="02030602050506020203" pitchFamily="18" charset="0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76615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6A6075-98A0-5E4B-B199-67BFBDAA2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>
                <a:latin typeface="SimSun" panose="02010600030101010101" pitchFamily="2" charset="-122"/>
                <a:ea typeface="SimSun" panose="02010600030101010101" pitchFamily="2" charset="-122"/>
              </a:rPr>
              <a:t>3.</a:t>
            </a:r>
            <a:r>
              <a:rPr kumimoji="1"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立场介绍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7C09D74-2385-AE48-96AA-2084772CE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zh-CN" altLang="en-US" sz="2000" dirty="0">
                <a:latin typeface="SimSun" panose="02010600030101010101" pitchFamily="2" charset="-122"/>
                <a:ea typeface="SimSun" panose="02010600030101010101" pitchFamily="2" charset="-122"/>
              </a:rPr>
              <a:t>在这个步骤中，主席会分别介绍每一个参与者的立场。</a:t>
            </a:r>
            <a:endParaRPr kumimoji="1" lang="en-US" altLang="zh-CN" sz="20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kumimoji="1" lang="zh-CN" altLang="en-US" sz="2000" dirty="0">
                <a:latin typeface="SimSun" panose="02010600030101010101" pitchFamily="2" charset="-122"/>
                <a:ea typeface="SimSun" panose="02010600030101010101" pitchFamily="2" charset="-122"/>
              </a:rPr>
              <a:t>系统将自动给出每一个角色的立场介绍。</a:t>
            </a:r>
          </a:p>
        </p:txBody>
      </p:sp>
    </p:spTree>
    <p:extLst>
      <p:ext uri="{BB962C8B-B14F-4D97-AF65-F5344CB8AC3E}">
        <p14:creationId xmlns:p14="http://schemas.microsoft.com/office/powerpoint/2010/main" val="2395541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C8169C9-1503-5F4B-90C5-DE17A1B94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>
                <a:latin typeface="Hoefler Text" panose="02030602050506020203" pitchFamily="18" charset="0"/>
              </a:rPr>
              <a:t>Step</a:t>
            </a:r>
            <a:r>
              <a:rPr kumimoji="1" lang="zh-CN" altLang="en-US" dirty="0">
                <a:latin typeface="Hoefler Text" panose="02030602050506020203" pitchFamily="18" charset="0"/>
              </a:rPr>
              <a:t> </a:t>
            </a:r>
            <a:r>
              <a:rPr kumimoji="1" lang="en-US" altLang="zh-CN" dirty="0">
                <a:latin typeface="Hoefler Text" panose="02030602050506020203" pitchFamily="18" charset="0"/>
              </a:rPr>
              <a:t>4:</a:t>
            </a:r>
            <a:r>
              <a:rPr kumimoji="1" lang="zh-CN" altLang="en-US" dirty="0">
                <a:latin typeface="Hoefler Text" panose="02030602050506020203" pitchFamily="18" charset="0"/>
              </a:rPr>
              <a:t> </a:t>
            </a:r>
            <a:r>
              <a:rPr kumimoji="1" lang="en-US" altLang="zh-CN" dirty="0">
                <a:latin typeface="Hoefler Text" panose="02030602050506020203" pitchFamily="18" charset="0"/>
              </a:rPr>
              <a:t>Topic</a:t>
            </a:r>
            <a:r>
              <a:rPr kumimoji="1" lang="zh-CN" altLang="en-US" dirty="0">
                <a:latin typeface="Hoefler Text" panose="02030602050506020203" pitchFamily="18" charset="0"/>
              </a:rPr>
              <a:t>  </a:t>
            </a:r>
            <a:r>
              <a:rPr kumimoji="1" lang="en-US" altLang="zh-CN" dirty="0">
                <a:latin typeface="Hoefler Text" panose="02030602050506020203" pitchFamily="18" charset="0"/>
              </a:rPr>
              <a:t>Areas</a:t>
            </a:r>
            <a:endParaRPr kumimoji="1" lang="zh-CN" altLang="en-US" dirty="0">
              <a:latin typeface="Hoefler Text" panose="02030602050506020203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099EE91-314F-1241-BB6E-9F3B8A4BFE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8" y="633263"/>
            <a:ext cx="6281873" cy="6514799"/>
          </a:xfrm>
        </p:spPr>
        <p:txBody>
          <a:bodyPr>
            <a:noAutofit/>
          </a:bodyPr>
          <a:lstStyle/>
          <a:p>
            <a:r>
              <a:rPr kumimoji="1" lang="en-US" altLang="zh-CN" sz="2000" dirty="0">
                <a:latin typeface="Hoefler Text" panose="02030602050506020203" pitchFamily="18" charset="0"/>
              </a:rPr>
              <a:t>Deliver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a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Speech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endParaRPr kumimoji="1" lang="en-US" altLang="zh-CN" sz="2000" dirty="0">
              <a:latin typeface="Hoefler Text" panose="02030602050506020203" pitchFamily="18" charset="0"/>
            </a:endParaRPr>
          </a:p>
          <a:p>
            <a:pPr lvl="1"/>
            <a:r>
              <a:rPr kumimoji="1" lang="en-US" altLang="zh-CN" sz="2000" dirty="0">
                <a:latin typeface="Hoefler Text" panose="02030602050506020203" pitchFamily="18" charset="0"/>
              </a:rPr>
              <a:t>The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chair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will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ask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all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the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delegates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to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choose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a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subtopic.</a:t>
            </a:r>
          </a:p>
          <a:p>
            <a:pPr lvl="1"/>
            <a:r>
              <a:rPr kumimoji="1" lang="en-US" altLang="zh-CN" sz="2000" dirty="0">
                <a:latin typeface="Hoefler Text" panose="02030602050506020203" pitchFamily="18" charset="0"/>
              </a:rPr>
              <a:t>After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choosing,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the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delegates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will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be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given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1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min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to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stress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the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opinion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on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this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subtopic.</a:t>
            </a:r>
          </a:p>
          <a:p>
            <a:r>
              <a:rPr kumimoji="1" lang="en-US" altLang="zh-CN" sz="2000" dirty="0">
                <a:latin typeface="Hoefler Text" panose="02030602050506020203" pitchFamily="18" charset="0"/>
              </a:rPr>
              <a:t>Make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a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Response</a:t>
            </a:r>
          </a:p>
          <a:p>
            <a:pPr lvl="1"/>
            <a:r>
              <a:rPr kumimoji="1" lang="en-US" altLang="zh-CN" sz="2000" dirty="0">
                <a:latin typeface="Hoefler Text" panose="02030602050506020203" pitchFamily="18" charset="0"/>
              </a:rPr>
              <a:t>The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system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will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show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the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opinion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of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the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Delegate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of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America.</a:t>
            </a:r>
          </a:p>
          <a:p>
            <a:pPr lvl="1"/>
            <a:r>
              <a:rPr kumimoji="1" lang="en-US" altLang="zh-CN" sz="2000" dirty="0">
                <a:latin typeface="Hoefler Text" panose="02030602050506020203" pitchFamily="18" charset="0"/>
              </a:rPr>
              <a:t>The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Participant will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have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1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min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to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making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a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response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to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the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Delegate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of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America.</a:t>
            </a:r>
          </a:p>
          <a:p>
            <a:r>
              <a:rPr kumimoji="1" lang="en-US" altLang="zh-CN" sz="2000" dirty="0">
                <a:latin typeface="Hoefler Text" panose="02030602050506020203" pitchFamily="18" charset="0"/>
              </a:rPr>
              <a:t>Draw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a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Conclusion</a:t>
            </a:r>
          </a:p>
          <a:p>
            <a:pPr lvl="1"/>
            <a:r>
              <a:rPr kumimoji="1" lang="en-US" altLang="zh-CN" sz="2000" dirty="0">
                <a:latin typeface="Hoefler Text" panose="02030602050506020203" pitchFamily="18" charset="0"/>
              </a:rPr>
              <a:t>The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participants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have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3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min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to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draw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a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conclusion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on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this</a:t>
            </a:r>
            <a:r>
              <a:rPr kumimoji="1" lang="zh-CN" altLang="en-US" sz="2000" dirty="0">
                <a:latin typeface="Hoefler Text" panose="02030602050506020203" pitchFamily="18" charset="0"/>
              </a:rPr>
              <a:t> </a:t>
            </a:r>
            <a:r>
              <a:rPr kumimoji="1" lang="en-US" altLang="zh-CN" sz="2000" dirty="0">
                <a:latin typeface="Hoefler Text" panose="02030602050506020203" pitchFamily="18" charset="0"/>
              </a:rPr>
              <a:t>subtopic.</a:t>
            </a:r>
          </a:p>
          <a:p>
            <a:endParaRPr kumimoji="1" lang="en-US" altLang="zh-CN" sz="2000" dirty="0">
              <a:latin typeface="Hoefler Text" panose="02030602050506020203" pitchFamily="18" charset="0"/>
            </a:endParaRPr>
          </a:p>
          <a:p>
            <a:endParaRPr kumimoji="1" lang="zh-CN" altLang="en-US" sz="2000" dirty="0">
              <a:latin typeface="Hoefler Text" panose="020306020505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729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806D465-2A60-7D4A-8C6A-F064CC67C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>
                <a:latin typeface="SimSun" panose="02010600030101010101" pitchFamily="2" charset="-122"/>
                <a:ea typeface="SimSun" panose="02010600030101010101" pitchFamily="2" charset="-122"/>
              </a:rPr>
              <a:t>4.</a:t>
            </a:r>
            <a:r>
              <a:rPr kumimoji="1"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主题讨论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04E5042-969F-7246-A120-874D86F9C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zh-CN" altLang="en-US" sz="2000" dirty="0">
                <a:latin typeface="SimSun" panose="02010600030101010101" pitchFamily="2" charset="-122"/>
                <a:ea typeface="SimSun" panose="02010600030101010101" pitchFamily="2" charset="-122"/>
              </a:rPr>
              <a:t>发表观点</a:t>
            </a:r>
            <a:endParaRPr kumimoji="1" lang="en-US" altLang="zh-CN" sz="20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/>
            <a:r>
              <a:rPr kumimoji="1" lang="zh-CN" altLang="en-US" sz="2000" dirty="0">
                <a:latin typeface="SimSun" panose="02010600030101010101" pitchFamily="2" charset="-122"/>
                <a:ea typeface="SimSun" panose="02010600030101010101" pitchFamily="2" charset="-122"/>
              </a:rPr>
              <a:t>首先，虚拟主席会要求代表选择一个子议题。</a:t>
            </a:r>
            <a:endParaRPr kumimoji="1" lang="en-US" altLang="zh-CN" sz="20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/>
            <a:r>
              <a:rPr kumimoji="1" lang="zh-CN" altLang="en-US" sz="2000" dirty="0">
                <a:latin typeface="SimSun" panose="02010600030101010101" pitchFamily="2" charset="-122"/>
                <a:ea typeface="SimSun" panose="02010600030101010101" pitchFamily="2" charset="-122"/>
              </a:rPr>
              <a:t>接着，参与学生会有</a:t>
            </a:r>
            <a:r>
              <a:rPr kumimoji="1" lang="en-US" altLang="zh-CN" sz="2000" dirty="0"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  <a:r>
              <a:rPr kumimoji="1" lang="zh-CN" altLang="en-US" sz="2000" dirty="0">
                <a:latin typeface="SimSun" panose="02010600030101010101" pitchFamily="2" charset="-122"/>
                <a:ea typeface="SimSun" panose="02010600030101010101" pitchFamily="2" charset="-122"/>
              </a:rPr>
              <a:t>分钟时间发表自己对于这个子议题的看法见解。</a:t>
            </a:r>
            <a:endParaRPr kumimoji="1" lang="en-US" altLang="zh-CN" sz="20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kumimoji="1" lang="zh-CN" altLang="en-US" sz="2000" dirty="0">
                <a:latin typeface="SimSun" panose="02010600030101010101" pitchFamily="2" charset="-122"/>
                <a:ea typeface="SimSun" panose="02010600030101010101" pitchFamily="2" charset="-122"/>
              </a:rPr>
              <a:t>作出回应</a:t>
            </a:r>
            <a:endParaRPr kumimoji="1" lang="en-US" altLang="zh-CN" sz="20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/>
            <a:r>
              <a:rPr kumimoji="1" lang="zh-CN" altLang="en-US" sz="2000" dirty="0">
                <a:latin typeface="SimSun" panose="02010600030101010101" pitchFamily="2" charset="-122"/>
                <a:ea typeface="SimSun" panose="02010600030101010101" pitchFamily="2" charset="-122"/>
              </a:rPr>
              <a:t>系统会给出在此子议题之下美国代表的观点。</a:t>
            </a:r>
            <a:endParaRPr kumimoji="1" lang="en-US" altLang="zh-CN" sz="20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/>
            <a:r>
              <a:rPr kumimoji="1" lang="zh-CN" altLang="en-US" sz="2000" dirty="0">
                <a:latin typeface="SimSun" panose="02010600030101010101" pitchFamily="2" charset="-122"/>
                <a:ea typeface="SimSun" panose="02010600030101010101" pitchFamily="2" charset="-122"/>
              </a:rPr>
              <a:t>参与学生将会有</a:t>
            </a:r>
            <a:r>
              <a:rPr kumimoji="1" lang="en-US" altLang="zh-CN" sz="2000" dirty="0"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  <a:r>
              <a:rPr kumimoji="1" lang="zh-CN" altLang="en-US" sz="2000" dirty="0">
                <a:latin typeface="SimSun" panose="02010600030101010101" pitchFamily="2" charset="-122"/>
                <a:ea typeface="SimSun" panose="02010600030101010101" pitchFamily="2" charset="-122"/>
              </a:rPr>
              <a:t>分钟时间对美国代表的观点作出回应。</a:t>
            </a:r>
            <a:endParaRPr kumimoji="1" lang="en-US" altLang="zh-CN" sz="20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kumimoji="1" lang="zh-CN" altLang="en-US" sz="2000" dirty="0">
                <a:latin typeface="SimSun" panose="02010600030101010101" pitchFamily="2" charset="-122"/>
                <a:ea typeface="SimSun" panose="02010600030101010101" pitchFamily="2" charset="-122"/>
              </a:rPr>
              <a:t>总结陈词</a:t>
            </a:r>
            <a:endParaRPr kumimoji="1" lang="en-US" altLang="zh-CN" sz="20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/>
            <a:r>
              <a:rPr kumimoji="1" lang="zh-CN" altLang="en-US" sz="2000" dirty="0">
                <a:latin typeface="SimSun" panose="02010600030101010101" pitchFamily="2" charset="-122"/>
                <a:ea typeface="SimSun" panose="02010600030101010101" pitchFamily="2" charset="-122"/>
              </a:rPr>
              <a:t>参与学生将会有</a:t>
            </a:r>
            <a:r>
              <a:rPr kumimoji="1" lang="en-US" altLang="zh-CN" sz="2000" dirty="0">
                <a:latin typeface="SimSun" panose="02010600030101010101" pitchFamily="2" charset="-122"/>
                <a:ea typeface="SimSun" panose="02010600030101010101" pitchFamily="2" charset="-122"/>
              </a:rPr>
              <a:t>3</a:t>
            </a:r>
            <a:r>
              <a:rPr kumimoji="1" lang="zh-CN" altLang="en-US" sz="2000" dirty="0">
                <a:latin typeface="SimSun" panose="02010600030101010101" pitchFamily="2" charset="-122"/>
                <a:ea typeface="SimSun" panose="02010600030101010101" pitchFamily="2" charset="-122"/>
              </a:rPr>
              <a:t>分钟的时间对自己之前的发言进行总结。</a:t>
            </a:r>
          </a:p>
        </p:txBody>
      </p:sp>
    </p:spTree>
    <p:extLst>
      <p:ext uri="{BB962C8B-B14F-4D97-AF65-F5344CB8AC3E}">
        <p14:creationId xmlns:p14="http://schemas.microsoft.com/office/powerpoint/2010/main" val="3995985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地图集">
  <a:themeElements>
    <a:clrScheme name="地图集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10B6F4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38DDEC"/>
      </a:hlink>
      <a:folHlink>
        <a:srgbClr val="A8DEE8"/>
      </a:folHlink>
    </a:clrScheme>
    <a:fontScheme name="地图集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地图集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CB9708-C445-4049-9D7F-4C8684E69AF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{C6AF407D-5AA9-C649-BFE7-F9AE3822147D}tf16401369</Template>
  <TotalTime>1488</TotalTime>
  <Words>474</Words>
  <Application>Microsoft Office PowerPoint</Application>
  <PresentationFormat>宽屏</PresentationFormat>
  <Paragraphs>50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7" baseType="lpstr">
      <vt:lpstr>Hoefler Text</vt:lpstr>
      <vt:lpstr>SimSun</vt:lpstr>
      <vt:lpstr>Calibri Light</vt:lpstr>
      <vt:lpstr>Rockwell</vt:lpstr>
      <vt:lpstr>Wingdings</vt:lpstr>
      <vt:lpstr>地图集</vt:lpstr>
      <vt:lpstr>Process Introduction</vt:lpstr>
      <vt:lpstr>Step 1: Introduction</vt:lpstr>
      <vt:lpstr>1.介绍</vt:lpstr>
      <vt:lpstr>Step 2: Choosing a Role</vt:lpstr>
      <vt:lpstr>2.角色选择</vt:lpstr>
      <vt:lpstr>Step 3: Introduction on Positions</vt:lpstr>
      <vt:lpstr>3.立场介绍</vt:lpstr>
      <vt:lpstr>Step 4: Topic  Areas</vt:lpstr>
      <vt:lpstr>4.主题讨论</vt:lpstr>
      <vt:lpstr>Step 5: Close the Debate</vt:lpstr>
      <vt:lpstr>5.会议结束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 Introduction</dc:title>
  <dc:creator>201911030228@mail.bnu.edu.cn</dc:creator>
  <cp:lastModifiedBy>唐 子林</cp:lastModifiedBy>
  <cp:revision>4</cp:revision>
  <dcterms:created xsi:type="dcterms:W3CDTF">2021-08-11T08:58:49Z</dcterms:created>
  <dcterms:modified xsi:type="dcterms:W3CDTF">2021-08-12T14:04:39Z</dcterms:modified>
</cp:coreProperties>
</file>