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1"/>
  </p:normalViewPr>
  <p:slideViewPr>
    <p:cSldViewPr snapToGrid="0" snapToObjects="1">
      <p:cViewPr varScale="1">
        <p:scale>
          <a:sx n="80" d="100"/>
          <a:sy n="80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150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640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395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19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62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572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18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43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666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071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59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9EAE-013B-044D-A7DF-0FA594616A9D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4A57-7039-4945-B3AC-5F7FDA8279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444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E8158E-5828-2F45-A5CF-786752F90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Process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Introduction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D6FE4B1-3522-BA47-924D-9255EBA28F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流程介绍</a:t>
            </a:r>
          </a:p>
        </p:txBody>
      </p:sp>
    </p:spTree>
    <p:extLst>
      <p:ext uri="{BB962C8B-B14F-4D97-AF65-F5344CB8AC3E}">
        <p14:creationId xmlns:p14="http://schemas.microsoft.com/office/powerpoint/2010/main" val="86966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0CBB9E-280A-2E4C-A3DE-72009CA9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Step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5: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Close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the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Debate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5B6841-3BFD-AA48-B428-99BE01D79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chair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end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conference.</a:t>
            </a:r>
            <a:endParaRPr kumimoji="1" lang="zh-CN" altLang="en-US" sz="2000" dirty="0">
              <a:latin typeface="Hoefler Text" panose="02030602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25580E-8DEF-F240-8287-295706D0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5.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会议结束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B6B615-416A-EC48-9CDB-D5D21B349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主席宣布讨论结束</a:t>
            </a:r>
          </a:p>
        </p:txBody>
      </p:sp>
    </p:spTree>
    <p:extLst>
      <p:ext uri="{BB962C8B-B14F-4D97-AF65-F5344CB8AC3E}">
        <p14:creationId xmlns:p14="http://schemas.microsoft.com/office/powerpoint/2010/main" val="21644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910B9F-9DD5-CE4A-BAD8-37A7F07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Step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1: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Introduction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58EE2D-15C5-2247-9BAE-4549DADC2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000" dirty="0">
                <a:latin typeface="Hoefler Text" panose="02030602050506020203" pitchFamily="18" charset="0"/>
              </a:rPr>
              <a:t>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this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step,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chair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make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simple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introduction for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help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them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better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participating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conference.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introduction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contains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following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parts.</a:t>
            </a:r>
          </a:p>
          <a:p>
            <a:pPr marL="0" indent="0">
              <a:buNone/>
            </a:pPr>
            <a:endParaRPr kumimoji="1" lang="en-US" altLang="zh-CN" sz="2000" dirty="0">
              <a:latin typeface="Hoefler Text" panose="02030602050506020203" pitchFamily="18" charset="0"/>
            </a:endParaRP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Self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–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introduction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Chairman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Introduction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Delegates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Rules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Conference 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Introduction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 main topic</a:t>
            </a:r>
            <a:endParaRPr kumimoji="1" lang="zh-CN" altLang="en-US" sz="2000" dirty="0">
              <a:latin typeface="Hoefler Text" panose="02030602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7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F4355B-1B06-D04E-8268-2EB88C7D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59E13F-05F3-D84B-9CFA-B330893B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在这个步骤中，主席将会向每一个参会代表做一个简单的介绍说明，以便于参与同学更好地参加该会议。介绍说明包括以下内容：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主席自我介绍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代表身份介绍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会议期间基本守则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议题简要介绍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94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6B2F8C-0B84-2D4E-9978-63BD7C13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Step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2: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Choosing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a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Role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ACB97D-F111-0441-991A-9DDE11652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>
                <a:latin typeface="Hoefler Text" panose="02030602050506020203" pitchFamily="18" charset="0"/>
              </a:rPr>
              <a:t>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this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step,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chair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let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Participants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choose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country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represent.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endParaRPr kumimoji="1" lang="en-US" altLang="zh-CN" sz="2000" dirty="0">
              <a:latin typeface="Hoefler Text" panose="02030602050506020203" pitchFamily="18" charset="0"/>
            </a:endParaRP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following speeches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Participants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must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be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made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position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country.</a:t>
            </a:r>
            <a:endParaRPr kumimoji="1" lang="zh-CN" altLang="en-US" sz="2000" dirty="0">
              <a:latin typeface="Hoefler Text" panose="02030602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5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274916-CEBA-5C48-9477-9C64659A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角色选择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C6EDF8-B071-444C-BDB5-45A43552A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在这一步中，主席会让每一个参与者选择一个希望代表的国家。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在确认选择后，每一个参与者的后续发言必须基于所选国家的国家立场。</a:t>
            </a:r>
          </a:p>
        </p:txBody>
      </p:sp>
    </p:spTree>
    <p:extLst>
      <p:ext uri="{BB962C8B-B14F-4D97-AF65-F5344CB8AC3E}">
        <p14:creationId xmlns:p14="http://schemas.microsoft.com/office/powerpoint/2010/main" val="9768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F121D-AFDD-EA4B-97F5-39D79C92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Step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3: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Introduction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on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Positions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A30B7-FC9D-B246-AF13-55649E7E0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In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this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step,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chair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introduce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positions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respectively.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platform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release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positions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help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participants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understand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their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own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country’s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positions.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positions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be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given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by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system</a:t>
            </a:r>
            <a:r>
              <a:rPr kumimoji="1" lang="zh-CN" altLang="en-US" sz="2000" dirty="0">
                <a:latin typeface="Hoefler Text" panose="02030602050506020203" pitchFamily="18" charset="0"/>
                <a:ea typeface="KaiTi" panose="02010609060101010101" pitchFamily="49" charset="-122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  <a:ea typeface="KaiTi" panose="02010609060101010101" pitchFamily="49" charset="-122"/>
              </a:rPr>
              <a:t>automatically.</a:t>
            </a:r>
          </a:p>
          <a:p>
            <a:pPr marL="0" indent="0">
              <a:buNone/>
            </a:pPr>
            <a:endParaRPr kumimoji="1" lang="zh-CN" altLang="en-US" sz="2000" dirty="0">
              <a:latin typeface="Hoefler Text" panose="02030602050506020203" pitchFamily="18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661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A6075-98A0-5E4B-B199-67BFBDAA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立场介绍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09D74-2385-AE48-96AA-2084772C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在这个步骤中，主席会分别介绍每一个参与者的立场。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系统将自动给出每一个角色的立场介绍。</a:t>
            </a:r>
          </a:p>
        </p:txBody>
      </p:sp>
    </p:spTree>
    <p:extLst>
      <p:ext uri="{BB962C8B-B14F-4D97-AF65-F5344CB8AC3E}">
        <p14:creationId xmlns:p14="http://schemas.microsoft.com/office/powerpoint/2010/main" val="239554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8169C9-1503-5F4B-90C5-DE17A1B9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Hoefler Text" panose="02030602050506020203" pitchFamily="18" charset="0"/>
              </a:rPr>
              <a:t>Step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4:</a:t>
            </a:r>
            <a:r>
              <a:rPr kumimoji="1" lang="zh-CN" altLang="en-US" dirty="0">
                <a:latin typeface="Hoefler Text" panose="02030602050506020203" pitchFamily="18" charset="0"/>
              </a:rPr>
              <a:t> </a:t>
            </a:r>
            <a:r>
              <a:rPr kumimoji="1" lang="en-US" altLang="zh-CN" dirty="0">
                <a:latin typeface="Hoefler Text" panose="02030602050506020203" pitchFamily="18" charset="0"/>
              </a:rPr>
              <a:t>Topic</a:t>
            </a:r>
            <a:r>
              <a:rPr kumimoji="1" lang="zh-CN" altLang="en-US" dirty="0">
                <a:latin typeface="Hoefler Text" panose="02030602050506020203" pitchFamily="18" charset="0"/>
              </a:rPr>
              <a:t>  </a:t>
            </a:r>
            <a:r>
              <a:rPr kumimoji="1" lang="en-US" altLang="zh-CN" dirty="0">
                <a:latin typeface="Hoefler Text" panose="02030602050506020203" pitchFamily="18" charset="0"/>
              </a:rPr>
              <a:t>Areas</a:t>
            </a:r>
            <a:endParaRPr kumimoji="1" lang="zh-CN" altLang="en-US" dirty="0">
              <a:latin typeface="Hoefler Text" panose="02030602050506020203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99EE91-314F-1241-BB6E-9F3B8A4BF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633263"/>
            <a:ext cx="6281873" cy="6514799"/>
          </a:xfrm>
        </p:spPr>
        <p:txBody>
          <a:bodyPr>
            <a:noAutofit/>
          </a:bodyPr>
          <a:lstStyle/>
          <a:p>
            <a:r>
              <a:rPr kumimoji="1" lang="en-US" altLang="zh-CN" sz="2000" dirty="0">
                <a:latin typeface="Hoefler Text" panose="02030602050506020203" pitchFamily="18" charset="0"/>
              </a:rPr>
              <a:t>Deliver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Speech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endParaRPr kumimoji="1" lang="en-US" altLang="zh-CN" sz="2000" dirty="0">
              <a:latin typeface="Hoefler Text" panose="02030602050506020203" pitchFamily="18" charset="0"/>
            </a:endParaRPr>
          </a:p>
          <a:p>
            <a:pPr lvl="1"/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chair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ask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choose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subtopic.</a:t>
            </a:r>
          </a:p>
          <a:p>
            <a:pPr lvl="1"/>
            <a:r>
              <a:rPr kumimoji="1" lang="en-US" altLang="zh-CN" sz="2000" dirty="0">
                <a:latin typeface="Hoefler Text" panose="02030602050506020203" pitchFamily="18" charset="0"/>
              </a:rPr>
              <a:t>After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choosing,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be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given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1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stress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opinion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this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subtopic.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Make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Response</a:t>
            </a:r>
          </a:p>
          <a:p>
            <a:pPr lvl="1"/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system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show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opinion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America.</a:t>
            </a:r>
          </a:p>
          <a:p>
            <a:pPr lvl="1"/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Participant will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have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1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making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response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Delegate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of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America.</a:t>
            </a:r>
          </a:p>
          <a:p>
            <a:r>
              <a:rPr kumimoji="1" lang="en-US" altLang="zh-CN" sz="2000" dirty="0">
                <a:latin typeface="Hoefler Text" panose="02030602050506020203" pitchFamily="18" charset="0"/>
              </a:rPr>
              <a:t>Draw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Conclusion</a:t>
            </a:r>
          </a:p>
          <a:p>
            <a:pPr lvl="1"/>
            <a:r>
              <a:rPr kumimoji="1" lang="en-US" altLang="zh-CN" sz="2000" dirty="0">
                <a:latin typeface="Hoefler Text" panose="02030602050506020203" pitchFamily="18" charset="0"/>
              </a:rPr>
              <a:t>The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participants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have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3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min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to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draw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a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conclusion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on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this</a:t>
            </a:r>
            <a:r>
              <a:rPr kumimoji="1" lang="zh-CN" altLang="en-US" sz="2000" dirty="0">
                <a:latin typeface="Hoefler Text" panose="02030602050506020203" pitchFamily="18" charset="0"/>
              </a:rPr>
              <a:t> </a:t>
            </a:r>
            <a:r>
              <a:rPr kumimoji="1" lang="en-US" altLang="zh-CN" sz="2000" dirty="0">
                <a:latin typeface="Hoefler Text" panose="02030602050506020203" pitchFamily="18" charset="0"/>
              </a:rPr>
              <a:t>subtopic.</a:t>
            </a:r>
          </a:p>
          <a:p>
            <a:endParaRPr kumimoji="1" lang="en-US" altLang="zh-CN" sz="2000" dirty="0">
              <a:latin typeface="Hoefler Text" panose="02030602050506020203" pitchFamily="18" charset="0"/>
            </a:endParaRPr>
          </a:p>
          <a:p>
            <a:endParaRPr kumimoji="1" lang="zh-CN" altLang="en-US" sz="2000" dirty="0">
              <a:latin typeface="Hoefler Text" panose="02030602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6D465-2A60-7D4A-8C6A-F064CC67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4.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主题讨论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4E5042-969F-7246-A120-874D86F9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发表观点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首先，虚拟主席会要求代表选择一个子议题。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接着，参与学生会有</a:t>
            </a:r>
            <a:r>
              <a:rPr kumimoji="1"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分钟时间发表自己对于这个子议题的看法见解。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作出回应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系统会给出在此子议题之下美国代表的观点。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参与学生将会有</a:t>
            </a:r>
            <a:r>
              <a:rPr kumimoji="1"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分钟时间对美国代表的观点作出回应。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总结陈词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参与学生将会有</a:t>
            </a:r>
            <a:r>
              <a:rPr kumimoji="1"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分钟的时间对自己之前的发言进行总结。</a:t>
            </a:r>
          </a:p>
        </p:txBody>
      </p:sp>
    </p:spTree>
    <p:extLst>
      <p:ext uri="{BB962C8B-B14F-4D97-AF65-F5344CB8AC3E}">
        <p14:creationId xmlns:p14="http://schemas.microsoft.com/office/powerpoint/2010/main" val="399598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地图集">
  <a:themeElements>
    <a:clrScheme name="地图集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地图集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地图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{C6AF407D-5AA9-C649-BFE7-F9AE3822147D}tf16401369</Template>
  <TotalTime>1488</TotalTime>
  <Words>474</Words>
  <Application>Microsoft Office PowerPoint</Application>
  <PresentationFormat>宽屏</PresentationFormat>
  <Paragraphs>50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Hoefler Text</vt:lpstr>
      <vt:lpstr>SimSun</vt:lpstr>
      <vt:lpstr>Calibri Light</vt:lpstr>
      <vt:lpstr>Rockwell</vt:lpstr>
      <vt:lpstr>Wingdings</vt:lpstr>
      <vt:lpstr>地图集</vt:lpstr>
      <vt:lpstr>Process Introduction</vt:lpstr>
      <vt:lpstr>Step 1: Introduction</vt:lpstr>
      <vt:lpstr>1.介绍</vt:lpstr>
      <vt:lpstr>Step 2: Choosing a Role</vt:lpstr>
      <vt:lpstr>2.角色选择</vt:lpstr>
      <vt:lpstr>Step 3: Introduction on Positions</vt:lpstr>
      <vt:lpstr>3.立场介绍</vt:lpstr>
      <vt:lpstr>Step 4: Topic  Areas</vt:lpstr>
      <vt:lpstr>4.主题讨论</vt:lpstr>
      <vt:lpstr>Step 5: Close the Debate</vt:lpstr>
      <vt:lpstr>5.会议结束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Introduction</dc:title>
  <dc:creator>201911030228@mail.bnu.edu.cn</dc:creator>
  <cp:lastModifiedBy>唐 子林</cp:lastModifiedBy>
  <cp:revision>4</cp:revision>
  <dcterms:created xsi:type="dcterms:W3CDTF">2021-08-11T08:58:49Z</dcterms:created>
  <dcterms:modified xsi:type="dcterms:W3CDTF">2021-08-12T14:04:39Z</dcterms:modified>
</cp:coreProperties>
</file>